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57" r:id="rId3"/>
    <p:sldId id="259" r:id="rId4"/>
    <p:sldId id="262" r:id="rId5"/>
    <p:sldId id="260" r:id="rId6"/>
    <p:sldId id="263" r:id="rId7"/>
    <p:sldId id="261" r:id="rId8"/>
    <p:sldId id="264" r:id="rId9"/>
    <p:sldId id="265" r:id="rId10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5" autoAdjust="0"/>
    <p:restoredTop sz="98187" autoAdjust="0"/>
  </p:normalViewPr>
  <p:slideViewPr>
    <p:cSldViewPr snapToGrid="0">
      <p:cViewPr varScale="1">
        <p:scale>
          <a:sx n="74" d="100"/>
          <a:sy n="74" d="100"/>
        </p:scale>
        <p:origin x="120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C89CE3-DCDD-4323-BE14-2E5A4059A479}" type="datetimeFigureOut">
              <a:rPr lang="ru-RU"/>
              <a:pPr>
                <a:defRPr/>
              </a:pPr>
              <a:t>22.12.2016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DCCC2B-36A0-4F83-A526-5390664B90F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10352567"/>
      </p:ext>
    </p:extLst>
  </p:cSld>
  <p:clrMapOvr>
    <a:masterClrMapping/>
  </p:clrMapOvr>
  <p:transition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E492AE-5D67-450D-897A-05B70931C122}" type="datetimeFigureOut">
              <a:rPr lang="ru-RU"/>
              <a:pPr>
                <a:defRPr/>
              </a:pPr>
              <a:t>22.12.2016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230121-4B32-4503-B0D1-66608A20317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26873759"/>
      </p:ext>
    </p:extLst>
  </p:cSld>
  <p:clrMapOvr>
    <a:masterClrMapping/>
  </p:clrMapOvr>
  <p:transition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033C14-C3F8-405B-BB8F-2C8DA4A96D46}" type="datetimeFigureOut">
              <a:rPr lang="ru-RU"/>
              <a:pPr>
                <a:defRPr/>
              </a:pPr>
              <a:t>22.12.2016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C0CD7D-B9E6-46E7-8DF3-53A7CB532A1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95596966"/>
      </p:ext>
    </p:extLst>
  </p:cSld>
  <p:clrMapOvr>
    <a:masterClrMapping/>
  </p:clrMapOvr>
  <p:transition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1CDD93-DF63-4601-A6DE-EF3537C644BE}" type="datetimeFigureOut">
              <a:rPr lang="ru-RU"/>
              <a:pPr>
                <a:defRPr/>
              </a:pPr>
              <a:t>22.12.2016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D8853B-1BFB-4883-8E16-FF0DCAF8471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35747302"/>
      </p:ext>
    </p:extLst>
  </p:cSld>
  <p:clrMapOvr>
    <a:masterClrMapping/>
  </p:clrMapOvr>
  <p:transition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8C4E2F-DBED-45C2-AA5F-9FA6467E873A}" type="datetimeFigureOut">
              <a:rPr lang="ru-RU"/>
              <a:pPr>
                <a:defRPr/>
              </a:pPr>
              <a:t>22.12.2016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F8058D-A981-4E9C-B9ED-8A85A9E09F8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81435756"/>
      </p:ext>
    </p:extLst>
  </p:cSld>
  <p:clrMapOvr>
    <a:masterClrMapping/>
  </p:clrMapOvr>
  <p:transition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22BED7-A1EC-4EE5-8830-4FA5A6C52125}" type="datetimeFigureOut">
              <a:rPr lang="ru-RU"/>
              <a:pPr>
                <a:defRPr/>
              </a:pPr>
              <a:t>22.12.2016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0DAE07-7442-4EB7-A5BE-395262418FF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49777765"/>
      </p:ext>
    </p:extLst>
  </p:cSld>
  <p:clrMapOvr>
    <a:masterClrMapping/>
  </p:clrMapOvr>
  <p:transition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553186-313E-48A7-9960-2A3B38CEBC8C}" type="datetimeFigureOut">
              <a:rPr lang="ru-RU"/>
              <a:pPr>
                <a:defRPr/>
              </a:pPr>
              <a:t>22.12.2016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3CF752-BD15-4AEE-8900-4CC8D7ED629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65398948"/>
      </p:ext>
    </p:extLst>
  </p:cSld>
  <p:clrMapOvr>
    <a:masterClrMapping/>
  </p:clrMapOvr>
  <p:transition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847FBB-EA83-4345-A80F-135861D9751F}" type="datetimeFigureOut">
              <a:rPr lang="ru-RU"/>
              <a:pPr>
                <a:defRPr/>
              </a:pPr>
              <a:t>22.12.2016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032890-CF3C-42CA-A455-EAE1B59DA69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07994407"/>
      </p:ext>
    </p:extLst>
  </p:cSld>
  <p:clrMapOvr>
    <a:masterClrMapping/>
  </p:clrMapOvr>
  <p:transition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C19308-12A0-4BC1-BD24-39E0F79B9827}" type="datetimeFigureOut">
              <a:rPr lang="ru-RU"/>
              <a:pPr>
                <a:defRPr/>
              </a:pPr>
              <a:t>22.12.2016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9450D3-DE2D-40FD-AB02-05EE1DAEC3C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17710120"/>
      </p:ext>
    </p:extLst>
  </p:cSld>
  <p:clrMapOvr>
    <a:masterClrMapping/>
  </p:clrMapOvr>
  <p:transition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9ED4BA-FB7B-406E-8484-699856687216}" type="datetimeFigureOut">
              <a:rPr lang="ru-RU"/>
              <a:pPr>
                <a:defRPr/>
              </a:pPr>
              <a:t>22.12.2016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361CDA-147A-4321-BDA3-C33AB4A9228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42938187"/>
      </p:ext>
    </p:extLst>
  </p:cSld>
  <p:clrMapOvr>
    <a:masterClrMapping/>
  </p:clrMapOvr>
  <p:transition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D64751-138F-4FA4-A8D0-DBD75398B171}" type="datetimeFigureOut">
              <a:rPr lang="ru-RU"/>
              <a:pPr>
                <a:defRPr/>
              </a:pPr>
              <a:t>22.12.2016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44A4DE-E118-4319-B79A-718615C3426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29772119"/>
      </p:ext>
    </p:extLst>
  </p:cSld>
  <p:clrMapOvr>
    <a:masterClrMapping/>
  </p:clrMapOvr>
  <p:transition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81B3F21-2C13-4AA2-A502-6CD8BE8309D8}" type="datetimeFigureOut">
              <a:rPr lang="ru-RU"/>
              <a:pPr>
                <a:defRPr/>
              </a:pPr>
              <a:t>22.12.2016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87975E39-7ECF-47F1-9940-7259071A3FFE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wedge/>
  </p:transition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296863"/>
            <a:ext cx="4708525" cy="4603750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3600" b="1" i="1" u="sng" dirty="0" smtClean="0">
                <a:solidFill>
                  <a:schemeClr val="accent1">
                    <a:lumMod val="50000"/>
                  </a:schemeClr>
                </a:solidFill>
                <a:latin typeface="DejaVu Serif Condensed" pitchFamily="18" charset="0"/>
              </a:rPr>
              <a:t>Визитная карточка</a:t>
            </a:r>
            <a:r>
              <a:rPr lang="ru-RU" sz="3600" b="1" i="1" u="sng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3600" b="1" i="1" u="sng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3600" b="1" i="1" u="sng" dirty="0" smtClean="0">
                <a:solidFill>
                  <a:schemeClr val="accent1">
                    <a:lumMod val="50000"/>
                  </a:schemeClr>
                </a:solidFill>
                <a:latin typeface="DejaVu Serif Condensed" pitchFamily="18" charset="0"/>
              </a:rPr>
              <a:t>учителя математики </a:t>
            </a:r>
            <a:r>
              <a:rPr lang="ru-RU" sz="3600" b="1" i="1" u="sng" dirty="0" err="1" smtClean="0">
                <a:solidFill>
                  <a:schemeClr val="accent1">
                    <a:lumMod val="50000"/>
                  </a:schemeClr>
                </a:solidFill>
                <a:latin typeface="DejaVu Serif Condensed" pitchFamily="18" charset="0"/>
              </a:rPr>
              <a:t>Заворонежской</a:t>
            </a:r>
            <a:r>
              <a:rPr lang="ru-RU" sz="3600" b="1" i="1" u="sng" dirty="0" smtClean="0">
                <a:solidFill>
                  <a:schemeClr val="accent1">
                    <a:lumMod val="50000"/>
                  </a:schemeClr>
                </a:solidFill>
                <a:latin typeface="DejaVu Serif Condensed" pitchFamily="18" charset="0"/>
              </a:rPr>
              <a:t> СОШ</a:t>
            </a:r>
            <a:br>
              <a:rPr lang="ru-RU" sz="3600" b="1" i="1" u="sng" dirty="0" smtClean="0">
                <a:solidFill>
                  <a:schemeClr val="accent1">
                    <a:lumMod val="50000"/>
                  </a:schemeClr>
                </a:solidFill>
                <a:latin typeface="DejaVu Serif Condensed" pitchFamily="18" charset="0"/>
              </a:rPr>
            </a:br>
            <a:r>
              <a:rPr lang="ru-RU" sz="3600" b="1" i="1" u="sng" dirty="0" smtClean="0">
                <a:solidFill>
                  <a:schemeClr val="accent1">
                    <a:lumMod val="50000"/>
                  </a:schemeClr>
                </a:solidFill>
                <a:latin typeface="DejaVu Serif Condensed" pitchFamily="18" charset="0"/>
              </a:rPr>
              <a:t>ТОЛМАЧЕВОЙ ЛАРИСЫ АНАТОЛЬЕВНЫ</a:t>
            </a:r>
            <a:endParaRPr lang="ru-RU" sz="36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2051" name="Picture 3" descr="C:\Documents and Settings\User\Рабочий стол\Текущая папка\Шаблоны презентаций\учитель года\учитель года\_MG_01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3263" y="274638"/>
            <a:ext cx="3063875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628650" y="328613"/>
            <a:ext cx="7886700" cy="444500"/>
          </a:xfrm>
        </p:spPr>
        <p:txBody>
          <a:bodyPr/>
          <a:lstStyle/>
          <a:p>
            <a:pPr eaLnBrk="1" hangingPunct="1">
              <a:defRPr/>
            </a:pPr>
            <a:r>
              <a:rPr lang="ru-RU" sz="3600" b="1" i="1" dirty="0" smtClean="0">
                <a:solidFill>
                  <a:schemeClr val="accent1">
                    <a:lumMod val="50000"/>
                  </a:schemeClr>
                </a:solidFill>
                <a:latin typeface="DejaVu Serif Condensed" pitchFamily="18" charset="0"/>
              </a:rPr>
              <a:t>Автобиографические данные</a:t>
            </a:r>
            <a:endParaRPr lang="ru-RU" sz="3600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075" name="Объект 2"/>
          <p:cNvSpPr>
            <a:spLocks noGrp="1"/>
          </p:cNvSpPr>
          <p:nvPr>
            <p:ph idx="1"/>
          </p:nvPr>
        </p:nvSpPr>
        <p:spPr>
          <a:xfrm>
            <a:off x="352425" y="844550"/>
            <a:ext cx="8486775" cy="5133975"/>
          </a:xfrm>
        </p:spPr>
        <p:txBody>
          <a:bodyPr/>
          <a:lstStyle/>
          <a:p>
            <a:pPr eaLnBrk="1" hangingPunct="1"/>
            <a:r>
              <a:rPr lang="ru-RU" altLang="ru-RU" sz="2400" b="1" i="1" smtClean="0">
                <a:solidFill>
                  <a:srgbClr val="1F4E79"/>
                </a:solidFill>
                <a:latin typeface="DejaVu Sans Condensed" pitchFamily="34" charset="0"/>
                <a:ea typeface="DejaVu Sans Condensed" pitchFamily="34" charset="0"/>
                <a:cs typeface="DejaVu Sans Condensed" pitchFamily="34" charset="0"/>
              </a:rPr>
              <a:t>Образование: высшее, 1986 год, </a:t>
            </a:r>
            <a:r>
              <a:rPr lang="ru-RU" altLang="ru-RU" sz="2400" b="1" i="1" smtClean="0">
                <a:solidFill>
                  <a:srgbClr val="1F4E79"/>
                </a:solidFill>
              </a:rPr>
              <a:t>Псковский государственный педагогический институт им. С. М. Кирова .</a:t>
            </a:r>
            <a:endParaRPr lang="ru-RU" altLang="ru-RU" sz="2400" b="1" i="1" smtClean="0">
              <a:solidFill>
                <a:srgbClr val="1F4E79"/>
              </a:solidFill>
              <a:latin typeface="DejaVu Sans Condensed" pitchFamily="34" charset="0"/>
              <a:ea typeface="DejaVu Sans Condensed" pitchFamily="34" charset="0"/>
              <a:cs typeface="DejaVu Sans Condensed" pitchFamily="34" charset="0"/>
            </a:endParaRPr>
          </a:p>
          <a:p>
            <a:pPr eaLnBrk="1" hangingPunct="1"/>
            <a:r>
              <a:rPr lang="ru-RU" altLang="ru-RU" sz="2400" b="1" i="1" smtClean="0">
                <a:solidFill>
                  <a:srgbClr val="1F4E79"/>
                </a:solidFill>
                <a:latin typeface="DejaVu Sans Condensed" pitchFamily="34" charset="0"/>
                <a:ea typeface="DejaVu Sans Condensed" pitchFamily="34" charset="0"/>
                <a:cs typeface="DejaVu Sans Condensed" pitchFamily="34" charset="0"/>
              </a:rPr>
              <a:t>Педагогический стаж: 30 лет</a:t>
            </a:r>
          </a:p>
          <a:p>
            <a:pPr eaLnBrk="1" hangingPunct="1"/>
            <a:r>
              <a:rPr lang="ru-RU" altLang="ru-RU" sz="2400" b="1" i="1" smtClean="0">
                <a:solidFill>
                  <a:srgbClr val="1F4E79"/>
                </a:solidFill>
                <a:latin typeface="DejaVu Sans Condensed" pitchFamily="34" charset="0"/>
                <a:ea typeface="DejaVu Sans Condensed" pitchFamily="34" charset="0"/>
                <a:cs typeface="DejaVu Sans Condensed" pitchFamily="34" charset="0"/>
              </a:rPr>
              <a:t>Категория: 1 квалификационная категория</a:t>
            </a:r>
          </a:p>
          <a:p>
            <a:pPr eaLnBrk="1" hangingPunct="1"/>
            <a:r>
              <a:rPr lang="ru-RU" altLang="ru-RU" sz="2400" b="1" i="1" smtClean="0">
                <a:solidFill>
                  <a:srgbClr val="1F4E79"/>
                </a:solidFill>
                <a:latin typeface="DejaVu Sans Condensed" pitchFamily="34" charset="0"/>
                <a:ea typeface="DejaVu Sans Condensed" pitchFamily="34" charset="0"/>
                <a:cs typeface="DejaVu Sans Condensed" pitchFamily="34" charset="0"/>
              </a:rPr>
              <a:t>Награды: </a:t>
            </a:r>
            <a:r>
              <a:rPr lang="ru-RU" altLang="ru-RU" sz="2400" b="1" i="1" smtClean="0">
                <a:solidFill>
                  <a:srgbClr val="1F4E79"/>
                </a:solidFill>
              </a:rPr>
              <a:t>ПОЧЕТНАЯ  ГРАМОТА  Приказ Минобрнауки России от 03.11.2009. 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ru-RU" altLang="ru-RU" sz="2400" b="1" i="1" smtClean="0">
                <a:solidFill>
                  <a:srgbClr val="1F4E79"/>
                </a:solidFill>
              </a:rPr>
              <a:t>Победитель областного конкурса « Народный учитель Тамбовской области-2010», 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ru-RU" altLang="ru-RU" sz="2400" b="1" i="1" smtClean="0">
                <a:solidFill>
                  <a:srgbClr val="1F4E79"/>
                </a:solidFill>
              </a:rPr>
              <a:t>  победитель областного конкурса « Народный учитель Тамбовской области-2011»,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ru-RU" altLang="ru-RU" sz="2400" b="1" i="1" smtClean="0">
                <a:solidFill>
                  <a:srgbClr val="1F4E79"/>
                </a:solidFill>
              </a:rPr>
              <a:t>победитель областного конкурса « Народный учитель Тамбовской области-2015».</a:t>
            </a:r>
            <a:endParaRPr lang="ru-RU" altLang="ru-RU" sz="2400" b="1" i="1" smtClean="0">
              <a:solidFill>
                <a:srgbClr val="1F4E79"/>
              </a:solidFill>
              <a:latin typeface="DejaVu Sans Condensed" pitchFamily="34" charset="0"/>
              <a:ea typeface="DejaVu Sans Condensed" pitchFamily="34" charset="0"/>
              <a:cs typeface="DejaVu Sans Condensed" pitchFamily="34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9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  <p:bldP spid="307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ctrTitle"/>
          </p:nvPr>
        </p:nvSpPr>
        <p:spPr>
          <a:xfrm>
            <a:off x="1439863" y="365125"/>
            <a:ext cx="7018337" cy="823913"/>
          </a:xfrm>
        </p:spPr>
        <p:txBody>
          <a:bodyPr/>
          <a:lstStyle/>
          <a:p>
            <a:pPr eaLnBrk="1" hangingPunct="1"/>
            <a:r>
              <a:rPr lang="ru-RU" altLang="ru-RU" sz="4400" b="1" i="1" u="sng" smtClean="0">
                <a:solidFill>
                  <a:srgbClr val="002060"/>
                </a:solidFill>
                <a:latin typeface="DejaVu Serif Condensed" pitchFamily="18" charset="0"/>
              </a:rPr>
              <a:t>О профессии</a:t>
            </a:r>
            <a:endParaRPr lang="ru-RU" altLang="ru-RU" sz="4400" smtClean="0"/>
          </a:p>
        </p:txBody>
      </p:sp>
      <p:sp>
        <p:nvSpPr>
          <p:cNvPr id="4099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0988" y="1101725"/>
            <a:ext cx="4454525" cy="5416550"/>
          </a:xfrm>
        </p:spPr>
        <p:txBody>
          <a:bodyPr/>
          <a:lstStyle/>
          <a:p>
            <a:pPr algn="l">
              <a:buFont typeface="Arial" charset="0"/>
              <a:buNone/>
              <a:defRPr/>
            </a:pP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 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Свою профессию я считаю одной из самых важных для общества. Я полностью разделяю точку зрения Н.Рериха: 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«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Ни один завоеватель не может изменить сущность масс, ни один государственный деятель.... Но учитель может совершить больше, нежели завоеватели и государственные главы. Учителя могут создать новое воображение и освободить скрытые силы человечества". </a:t>
            </a:r>
            <a:endParaRPr lang="ru-RU" sz="32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Font typeface="Arial" charset="0"/>
              <a:buNone/>
              <a:defRPr/>
            </a:pPr>
            <a:endParaRPr lang="ru-RU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100" name="Picture 5" descr="C:\Documents and Settings\User\Рабочий стол\Текущая папка\Шаблоны презентаций\учитель года\учитель года\IMG_20150901_1046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171575"/>
            <a:ext cx="3821113" cy="338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2" descr="C:\Documents and Settings\User\Рабочий стол\Текущая папка\Шаблоны презентаций\учитель года\учитель года\IMG_63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1763" y="374650"/>
            <a:ext cx="3557587" cy="2767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374650" y="1042988"/>
            <a:ext cx="4384675" cy="45243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>
            <a:lvl1pPr indent="4492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altLang="ru-RU" sz="3200" b="1" i="1">
                <a:solidFill>
                  <a:srgbClr val="1F4E79"/>
                </a:solidFill>
                <a:ea typeface="DejaVu Sans Light" pitchFamily="34" charset="0"/>
                <a:cs typeface="DejaVu Sans Light" pitchFamily="34" charset="0"/>
              </a:rPr>
              <a:t>Моя работа – любимый способ познания, творчества, общения, самовыражения. </a:t>
            </a:r>
          </a:p>
          <a:p>
            <a:r>
              <a:rPr lang="ru-RU" altLang="ru-RU" sz="3200" b="1" i="1">
                <a:solidFill>
                  <a:srgbClr val="1F4E79"/>
                </a:solidFill>
                <a:ea typeface="DejaVu Sans Light" pitchFamily="34" charset="0"/>
                <a:cs typeface="DejaVu Sans Light" pitchFamily="34" charset="0"/>
              </a:rPr>
              <a:t>Мои ученики – мои единомышленники, доверившие мне частицу своей судьбы</a:t>
            </a:r>
            <a:r>
              <a:rPr lang="ru-RU" altLang="ru-RU" sz="2800" b="1" i="1">
                <a:solidFill>
                  <a:srgbClr val="1F4E79"/>
                </a:solidFill>
                <a:ea typeface="DejaVu Sans Light" pitchFamily="34" charset="0"/>
                <a:cs typeface="DejaVu Sans Light" pitchFamily="34" charset="0"/>
              </a:rPr>
              <a:t>. </a:t>
            </a:r>
            <a:endParaRPr lang="ru-RU" altLang="ru-RU" sz="4400" b="1" i="1">
              <a:solidFill>
                <a:srgbClr val="1F4E79"/>
              </a:solidFill>
              <a:ea typeface="DejaVu Sans Light" pitchFamily="34" charset="0"/>
              <a:cs typeface="DejaVu Sans Light" pitchFamily="34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altLang="ru-RU" sz="3600" b="1" i="1" u="sng" smtClean="0">
                <a:solidFill>
                  <a:srgbClr val="002060"/>
                </a:solidFill>
              </a:rPr>
              <a:t>Принципы профессиональной философии</a:t>
            </a:r>
            <a:endParaRPr lang="ru-RU" altLang="ru-RU" sz="360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328613" y="1758950"/>
            <a:ext cx="8416925" cy="4492625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altLang="ru-RU" sz="2400">
                <a:latin typeface="DejaVu Sans Light" pitchFamily="34" charset="0"/>
                <a:ea typeface="DejaVu Sans Light" pitchFamily="34" charset="0"/>
                <a:cs typeface="DejaVu Sans Light" pitchFamily="34" charset="0"/>
              </a:rPr>
              <a:t> </a:t>
            </a:r>
            <a:r>
              <a:rPr lang="ru-RU" altLang="ru-RU" sz="2600" b="1">
                <a:solidFill>
                  <a:srgbClr val="1F4E79"/>
                </a:solidFill>
                <a:ea typeface="DejaVu Sans Light" pitchFamily="34" charset="0"/>
                <a:cs typeface="DejaVu Sans Light" pitchFamily="34" charset="0"/>
              </a:rPr>
              <a:t>«Высоту личности педагога определяет мера гражданственности, дар слышать диалог своей эпохи, как заметил М.М.Бахтин, или, точнее, слышать свою эпоху как великий диалог. Улавливать в ней не только резонансы голосов прошлого, но и слышать голос будущего. Раскрывать мысль как великое противоречие и мучиться неразрешенностью жизненных конфликтов. Бескорыстно служить великим идеям справедливого устройства мира и бесконечно верить им», - так пишет Юрий Азаров в книге «Семейная педагогика». Это та цель, которая ведет меня по профессиональному пути.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 descr="C:\Documents and Settings\User\Рабочий стол\Текущая папка\Шаблоны презентаций\учитель года\учитель года\SAM_114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463" y="3609975"/>
            <a:ext cx="3590925" cy="272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6" descr="C:\Documents and Settings\User\Рабочий стол\Текущая папка\Шаблоны презентаций\учитель года\учитель года\IMG_633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5" y="304800"/>
            <a:ext cx="4008438" cy="272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7" descr="C:\Documents and Settings\User\Рабочий стол\Текущая папка\Шаблоны презентаций\учитель года\учитель года\IMG_20161219_14144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6138" y="328613"/>
            <a:ext cx="4206875" cy="271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8" descr="C:\Documents and Settings\User\Рабочий стол\Текущая папка\Шаблоны презентаций\учитель года\учитель года\20161219_101315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2638" y="3657600"/>
            <a:ext cx="4195762" cy="257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altLang="ru-RU" b="1" i="1" u="sng" smtClean="0">
                <a:solidFill>
                  <a:srgbClr val="002060"/>
                </a:solidFill>
              </a:rPr>
              <a:t>Я – учитель!</a:t>
            </a:r>
            <a:endParaRPr lang="ru-RU" altLang="ru-RU" smtClean="0"/>
          </a:p>
        </p:txBody>
      </p:sp>
      <p:sp>
        <p:nvSpPr>
          <p:cNvPr id="8195" name="Прямоугольник 2"/>
          <p:cNvSpPr>
            <a:spLocks noChangeArrowheads="1"/>
          </p:cNvSpPr>
          <p:nvPr/>
        </p:nvSpPr>
        <p:spPr bwMode="auto">
          <a:xfrm>
            <a:off x="479425" y="1997075"/>
            <a:ext cx="82296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altLang="ru-RU" sz="3200" b="1" i="1">
                <a:solidFill>
                  <a:srgbClr val="1F4E79"/>
                </a:solidFill>
                <a:latin typeface="DejaVu Sans Condensed" pitchFamily="34" charset="0"/>
                <a:ea typeface="DejaVu Sans Condensed" pitchFamily="34" charset="0"/>
                <a:cs typeface="DejaVu Sans Condensed" pitchFamily="34" charset="0"/>
              </a:rPr>
              <a:t>Не с математикой – к детям!</a:t>
            </a:r>
          </a:p>
          <a:p>
            <a:r>
              <a:rPr lang="ru-RU" altLang="ru-RU" sz="3200" b="1" i="1">
                <a:solidFill>
                  <a:srgbClr val="1F4E79"/>
                </a:solidFill>
                <a:latin typeface="DejaVu Sans Condensed" pitchFamily="34" charset="0"/>
                <a:ea typeface="DejaVu Sans Condensed" pitchFamily="34" charset="0"/>
                <a:cs typeface="DejaVu Sans Condensed" pitchFamily="34" charset="0"/>
              </a:rPr>
              <a:t>А с детьми – к математике!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  <p:bldP spid="819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Documents and Settings\User\Рабочий стол\Текущая папка\Шаблоны презентаций\учитель года\учитель года\_MG_93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3" y="280988"/>
            <a:ext cx="3986212" cy="309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 descr="C:\Documents and Settings\User\Рабочий стол\Текущая папка\Шаблоны презентаций\учитель года\учитель года\_MG_931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3138" y="304800"/>
            <a:ext cx="4079875" cy="309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 descr="C:\Documents and Settings\User\Рабочий стол\Текущая папка\Шаблоны презентаций\учитель года\учитель года\IMG_20150901_10460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350" y="3657600"/>
            <a:ext cx="3957638" cy="285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5" descr="C:\Documents and Settings\User\Рабочий стол\Текущая папка\Шаблоны презентаций\учитель года\учитель года\SAM_1146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5038" y="3705225"/>
            <a:ext cx="4117975" cy="277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b="1" i="1" smtClean="0">
                <a:solidFill>
                  <a:srgbClr val="002060"/>
                </a:solidFill>
                <a:latin typeface="DejaVu Sans Condensed" pitchFamily="34" charset="0"/>
                <a:ea typeface="DejaVu Sans Condensed" pitchFamily="34" charset="0"/>
                <a:cs typeface="DejaVu Sans Condensed" pitchFamily="34" charset="0"/>
              </a:rPr>
              <a:t>Моя учительская мечта</a:t>
            </a:r>
          </a:p>
        </p:txBody>
      </p:sp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398463" y="1735138"/>
            <a:ext cx="8135937" cy="206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ru-RU" altLang="ru-RU" sz="3200" b="1" i="1">
                <a:solidFill>
                  <a:srgbClr val="2F5597"/>
                </a:solidFill>
                <a:latin typeface="DejaVu Sans Condensed" pitchFamily="34" charset="0"/>
                <a:ea typeface="DejaVu Sans Condensed" pitchFamily="34" charset="0"/>
                <a:cs typeface="DejaVu Sans Condensed" pitchFamily="34" charset="0"/>
              </a:rPr>
              <a:t>Заинтересованные и восторженные глаза учеников, благодарные слова родителей, уважение и признание коллег.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/>
      <p:bldP spid="3" grpId="0"/>
    </p:bld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178</TotalTime>
  <Words>227</Words>
  <Application>Microsoft Office PowerPoint</Application>
  <PresentationFormat>Экран (4:3)</PresentationFormat>
  <Paragraphs>20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6" baseType="lpstr">
      <vt:lpstr>Calibri</vt:lpstr>
      <vt:lpstr>Arial</vt:lpstr>
      <vt:lpstr>Calibri Light</vt:lpstr>
      <vt:lpstr>DejaVu Serif Condensed</vt:lpstr>
      <vt:lpstr>DejaVu Sans Condensed</vt:lpstr>
      <vt:lpstr>DejaVu Sans Light</vt:lpstr>
      <vt:lpstr>Тема Office</vt:lpstr>
      <vt:lpstr>Визитная карточка учителя математики Заворонежской СОШ ТОЛМАЧЕВОЙ ЛАРИСЫ АНАТОЛЬЕВНЫ</vt:lpstr>
      <vt:lpstr>Автобиографические данные</vt:lpstr>
      <vt:lpstr>О профессии</vt:lpstr>
      <vt:lpstr>Презентация PowerPoint</vt:lpstr>
      <vt:lpstr>Принципы профессиональной философии</vt:lpstr>
      <vt:lpstr>Презентация PowerPoint</vt:lpstr>
      <vt:lpstr>Я – учитель!</vt:lpstr>
      <vt:lpstr>Презентация PowerPoint</vt:lpstr>
      <vt:lpstr>Моя учительская мечта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презентации</dc:title>
  <dc:creator>Инна</dc:creator>
  <cp:lastModifiedBy>Домашний</cp:lastModifiedBy>
  <cp:revision>21</cp:revision>
  <dcterms:created xsi:type="dcterms:W3CDTF">2015-04-13T13:50:15Z</dcterms:created>
  <dcterms:modified xsi:type="dcterms:W3CDTF">2016-12-22T18:35:11Z</dcterms:modified>
</cp:coreProperties>
</file>