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4E89"/>
    <a:srgbClr val="669900"/>
    <a:srgbClr val="FF9933"/>
    <a:srgbClr val="F8E7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75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8" y="192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8B30AD-841E-48AE-AB69-1B8DE32E19C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0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D88455-E59E-4F42-A985-4063308B776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90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94C6C3-9D14-44CB-9A28-DBBAED4FCC9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558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8F359E-FA59-499F-A0E8-EE00BFBDC7A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536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0ABEF3-893A-4E0E-9871-801FEF38C81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20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CF41F8-E275-4CD9-BA0A-BB458165F56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0377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72A53F-081E-4275-BFAF-152CE16EC55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252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53CB69-1434-4D51-8AE7-23938764B09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072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B41DC5-1561-428E-8EA4-0F8D952ADF5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341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5E4D5D-40E3-4AD5-A6A7-C41D0DEDCC1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774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537E8-CFAD-42D5-8B95-35F2D74682C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97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0DB68EE-F45E-45FC-99D3-E24180B91694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00809"/>
            <a:ext cx="7772400" cy="1728191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Задачи на повторение по геометрии. Трапеция.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244827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Подготовка к ОГЭ – 2015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Учитель математики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МБОУ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Заворонежская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СОШ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Толмачева Л.А.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274638"/>
            <a:ext cx="8003232" cy="2218258"/>
          </a:xfrm>
        </p:spPr>
        <p:txBody>
          <a:bodyPr/>
          <a:lstStyle/>
          <a:p>
            <a:pPr lvl="0" algn="l">
              <a:spcBef>
                <a:spcPct val="20000"/>
              </a:spcBef>
            </a:pPr>
            <a:r>
              <a:rPr lang="ru-RU" sz="3200" b="1" dirty="0" smtClean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                         Задача </a:t>
            </a: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№</a:t>
            </a:r>
            <a:r>
              <a:rPr lang="ru-RU" sz="3200" b="1" dirty="0" smtClean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br>
              <a:rPr lang="ru-RU" sz="3200" b="1" dirty="0" smtClean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3200" b="1" dirty="0">
                <a:solidFill>
                  <a:srgbClr val="000000"/>
                </a:solidFill>
                <a:ea typeface="+mn-ea"/>
                <a:cs typeface="+mn-cs"/>
              </a:rPr>
              <a:t/>
            </a:r>
            <a:br>
              <a:rPr lang="ru-RU" sz="3200" b="1" dirty="0">
                <a:solidFill>
                  <a:srgbClr val="000000"/>
                </a:solidFill>
                <a:ea typeface="+mn-ea"/>
                <a:cs typeface="+mn-cs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Сумма двух углов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равнобедренной трапеции 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равна 140°.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Найдите больший 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угол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трапеции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. Ответ дайте в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градусах.</a:t>
            </a:r>
            <a:endParaRPr lang="ru-RU" sz="2400" b="1" dirty="0">
              <a:solidFill>
                <a:srgbClr val="00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2564904"/>
            <a:ext cx="8003232" cy="3744416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 как сумма односторонних углов трапеции равна 180°, в условии говорится о сумме углов при основании. Поскольку трапеция является равнобедренной, углы при основании равны. Значит, каждый из них равен 70°. Сумма односторонних углов трапеции равна 180°, поэтому больший угол равен 180° − 70° = 110°.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Ответ: 110</a:t>
            </a:r>
          </a:p>
          <a:p>
            <a:pPr marL="0" indent="0">
              <a:buNone/>
            </a:pPr>
            <a:r>
              <a:rPr lang="ru-RU" sz="28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/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Задача № 2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268760"/>
            <a:ext cx="8003232" cy="4857403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Сумма двух углов равнобедренной трапеции равна 220°. Найдите меньший угол трапеции. 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 дайте в градусах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 как сумма односторонних углов трапеции равна 180°, в условии говорится о сумме углов при основании. Поскольку трапеция является равнобедренной, углы при основании равны. Значит, каждый из них равен 110°. Сумма односторонних углов трапеции равна 180°, поэтому меньший угол равен 180° − 110° = 70°.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Ответ: 70.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37230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50106"/>
          </a:xfrm>
        </p:spPr>
        <p:txBody>
          <a:bodyPr/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Задача № 3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196752"/>
            <a:ext cx="8003232" cy="4929411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Найдите меньший угол равнобедренной трапеции, если два ее угла относятся как 1:2. Ответ дайте в градусах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Пусть x — меньший угол трапеции, а 2x — больший угол. У равнобедренной трапеции углы при основаниях равны, поэтому их сумма равна x + 2x + x + 2x = 6x. Поскольку она равна 360°, находим: х = 60°.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Ответ: 60.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949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Задача№ 4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908720"/>
            <a:ext cx="8003232" cy="5544616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равнобедренной трапеции известны высота, меньшее основание и угол при основании. Найдите большее основание.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Решение:</a:t>
            </a:r>
          </a:p>
          <a:p>
            <a:pPr marL="0" indent="0">
              <a:buNone/>
            </a:pPr>
            <a:endParaRPr lang="ru-RU" sz="2400" b="1" dirty="0" smtClean="0"/>
          </a:p>
          <a:p>
            <a:pPr marL="0" indent="0">
              <a:buNone/>
            </a:pPr>
            <a:endParaRPr lang="ru-RU" sz="2400" b="1" dirty="0"/>
          </a:p>
          <a:p>
            <a:pPr marL="0" indent="0">
              <a:buNone/>
            </a:pPr>
            <a:endParaRPr lang="ru-RU" sz="2400" b="1" dirty="0" smtClean="0"/>
          </a:p>
          <a:p>
            <a:pPr marL="0" indent="0">
              <a:buNone/>
            </a:pPr>
            <a:endParaRPr lang="ru-RU" sz="24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151475"/>
            <a:ext cx="8111426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2899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Задача № 5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83568" y="1124744"/>
            <a:ext cx="8003232" cy="5400600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b="1" dirty="0">
                <a:latin typeface="Times New Roman" pitchFamily="18" charset="0"/>
                <a:ea typeface="Calibri"/>
                <a:cs typeface="Times New Roman" pitchFamily="18" charset="0"/>
              </a:rPr>
              <a:t>Ос­но­ва­ния тра­пе­ции равны 4 и 10. Най­ди­те боль­ший из от­рез­ков, на ко­то­рые делит сред­нюю линию </a:t>
            </a:r>
            <a:r>
              <a:rPr lang="ru-RU" sz="24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этой </a:t>
            </a:r>
            <a:r>
              <a:rPr lang="ru-RU" sz="2400" b="1" dirty="0">
                <a:latin typeface="Times New Roman" pitchFamily="18" charset="0"/>
                <a:ea typeface="Calibri"/>
                <a:cs typeface="Times New Roman" pitchFamily="18" charset="0"/>
              </a:rPr>
              <a:t>тра­пе­ции одна из её диа­го­на­лей</a:t>
            </a:r>
            <a:r>
              <a:rPr lang="ru-RU" sz="24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Решение: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2400" b="1" dirty="0">
              <a:effectLst/>
              <a:latin typeface="+mj-lt"/>
              <a:ea typeface="Calibri"/>
              <a:cs typeface="Times New Roman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996953"/>
            <a:ext cx="7992888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6638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/>
              <a:t>Задача №6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340768"/>
            <a:ext cx="7931224" cy="4785395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dirty="0">
                <a:latin typeface="Calibri"/>
                <a:ea typeface="Calibri"/>
                <a:cs typeface="Times New Roman"/>
              </a:rPr>
              <a:t>   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2400" b="1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1124745"/>
            <a:ext cx="7632848" cy="4724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latin typeface="Times New Roman" pitchFamily="18" charset="0"/>
                <a:ea typeface="Calibri"/>
                <a:cs typeface="Times New Roman" pitchFamily="18" charset="0"/>
              </a:rPr>
              <a:t>В тра­пе­цию, сумма длин бо­ко­вых сто­рон ко­то­рой равна 24, впи­са­на окруж­ность. Най­ди­те длину сред­ней линии тра­пе­ции</a:t>
            </a:r>
            <a:r>
              <a:rPr lang="ru-RU" sz="24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latin typeface="Times New Roman" pitchFamily="18" charset="0"/>
                <a:ea typeface="Calibri"/>
                <a:cs typeface="Times New Roman" pitchFamily="18" charset="0"/>
              </a:rPr>
              <a:t>Ре­ше­ние.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Пусть сто­ро­ны тра­пе­ции равны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a, b, c, d.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 В вы­пук­лый четырёхуголь­ник можно впи­сать окруж­ность тогда и толь­ко тогда, когда суммы длин про­ти­во­по­лож­ных сто­рон равны: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a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 +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c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 =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b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 +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d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 = 24. Длина сред­ней линии равна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по­лу­сум­ме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длин ос­но­ва­ний: 24/2 = 12.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Ответ: 12.</a:t>
            </a:r>
            <a:endParaRPr lang="ru-RU" sz="24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736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Задачи для самоконтроля.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600200"/>
            <a:ext cx="8003232" cy="4525963"/>
          </a:xfrm>
        </p:spPr>
        <p:txBody>
          <a:bodyPr/>
          <a:lstStyle/>
          <a:p>
            <a:pPr lvl="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Най­ди­те боль­ший угол рав­но­бед­рен­ной тра­пе­ции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ABCD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, если диа­го­наль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АС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 об­ра­зу­ет с ос­но­ва­ни­ем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AD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 и бо­ко­вой сто­ро­ной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АВ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 углы, рав­ные 25° и 40° со­от­вет­ствен­но.</a:t>
            </a:r>
          </a:p>
          <a:p>
            <a:pPr lvl="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Най­ди­те боль­ший угол рав­но­бед­рен­ной тра­пе­ции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ABCD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, если диа­го­наль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АС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 об­ра­зу­ет с ос­но­ва­ни­ем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AD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 и бо­ко­вой сто­ро­ной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АВ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 углы, рав­ные 25° и 40° со­от­вет­ствен­но.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Около тра­пе­ции, один из углов ко­то­рой равен 49°, опи­са­на окруж­ность. Най­ди­те осталь­ные углы тра­пе­ции.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3913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5962674"/>
          </a:xfrm>
        </p:spPr>
        <p:txBody>
          <a:bodyPr/>
          <a:lstStyle/>
          <a:p>
            <a:pPr lvl="0" algn="l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4.  Высота равнобедренной трапеции, проведенная из    вершины С делит АД на отрезки длиной 1и5.</a:t>
            </a:r>
            <a:b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Найдите длину основания ВС. </a:t>
            </a:r>
            <a:b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5. 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 Бис­сек­три­сы углов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A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 и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B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 при бо­ко­вой сто­ро­не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AB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 тра­пе­ции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ABCD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 пе­ре­се­ка­ют­ся в точке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F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. Най­ди­те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AB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, если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AF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 = 24,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BF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 = 32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b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 6. В 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тра­пе­ции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ABCD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AB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 =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CD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, 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BDA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 = 49° и 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BDC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 = 13°. Най­ди­те угол 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ABD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. Ответ дайте в гра­ду­сах.</a:t>
            </a:r>
            <a:endParaRPr lang="ru-RU" sz="24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45719"/>
          </a:xfrm>
        </p:spPr>
        <p:txBody>
          <a:bodyPr/>
          <a:lstStyle/>
          <a:p>
            <a:pPr lvl="0"/>
            <a:endParaRPr lang="ru-RU" dirty="0">
              <a:solidFill>
                <a:srgbClr val="0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851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летка оранжевая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клетка оранжевая</Template>
  <TotalTime>123</TotalTime>
  <Words>349</Words>
  <Application>Microsoft Office PowerPoint</Application>
  <PresentationFormat>Экран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Palatino Linotype</vt:lpstr>
      <vt:lpstr>Times New Roman</vt:lpstr>
      <vt:lpstr>клетка оранжевая</vt:lpstr>
      <vt:lpstr>Задачи на повторение по геометрии. Трапеция.</vt:lpstr>
      <vt:lpstr>                          Задача №1  Сумма двух углов равнобедренной трапеции равна 140°. Найдите больший угол трапеции. Ответ дайте в градусах.</vt:lpstr>
      <vt:lpstr>Задача № 2</vt:lpstr>
      <vt:lpstr>Задача № 3</vt:lpstr>
      <vt:lpstr>Задача№ 4</vt:lpstr>
      <vt:lpstr>Задача № 5</vt:lpstr>
      <vt:lpstr>Задача №6</vt:lpstr>
      <vt:lpstr>Задачи для самоконтроля.</vt:lpstr>
      <vt:lpstr>4.  Высота равнобедренной трапеции, проведенная из    вершины С делит АД на отрезки длиной 1и5. Найдите длину основания ВС.   5.  Бис­сек­три­сы углов A и B при бо­ко­вой сто­ро­не AB тра­пе­ции ABCD пе­ре­се­ка­ют­ся в точке F. Най­ди­те AB, если AF = 24, BF = 32.    6. В тра­пе­ции ABCD AB = CD, ∠BDA = 49° и ∠BDC = 13°. Най­ди­те угол ABD. Ответ дайте в гра­ду­сах.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Задачи на повторение по геометрии. Трапеция.</dc:title>
  <dc:creator>User</dc:creator>
  <cp:lastModifiedBy>Домашний</cp:lastModifiedBy>
  <cp:revision>13</cp:revision>
  <cp:lastPrinted>1601-01-01T00:00:00Z</cp:lastPrinted>
  <dcterms:created xsi:type="dcterms:W3CDTF">2015-04-01T17:27:14Z</dcterms:created>
  <dcterms:modified xsi:type="dcterms:W3CDTF">2016-12-21T19:51:46Z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